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948" r:id="rId8"/>
    <p:sldId id="949" r:id="rId9"/>
    <p:sldId id="2134805346" r:id="rId10"/>
    <p:sldId id="952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0000FF"/>
    <a:srgbClr val="5C88D0"/>
    <a:srgbClr val="72AF2F"/>
    <a:srgbClr val="FFFFCC"/>
    <a:srgbClr val="C1E442"/>
    <a:srgbClr val="FFFF99"/>
    <a:srgbClr val="C6D254"/>
    <a:srgbClr val="00000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98F179-104D-4A8C-9D9F-89DABDC06065}" v="29" dt="2023-02-20T07:56:18.63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90" autoAdjust="0"/>
    <p:restoredTop sz="94533" autoAdjust="0"/>
  </p:normalViewPr>
  <p:slideViewPr>
    <p:cSldViewPr snapToGrid="0">
      <p:cViewPr varScale="1">
        <p:scale>
          <a:sx n="88" d="100"/>
          <a:sy n="88" d="100"/>
        </p:scale>
        <p:origin x="653" y="3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768" y="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an Sun (NSB)" userId="ef6d28fa-f6d2-46f2-a5dd-bebee851067d" providerId="ADAL" clId="{9798F179-104D-4A8C-9D9F-89DABDC06065}"/>
    <pc:docChg chg="undo custSel addSld delSld modSld modMainMaster">
      <pc:chgData name="Sean Sun (NSB)" userId="ef6d28fa-f6d2-46f2-a5dd-bebee851067d" providerId="ADAL" clId="{9798F179-104D-4A8C-9D9F-89DABDC06065}" dt="2023-02-20T07:56:49.495" v="2876" actId="20577"/>
      <pc:docMkLst>
        <pc:docMk/>
      </pc:docMkLst>
      <pc:sldChg chg="modSp mod">
        <pc:chgData name="Sean Sun (NSB)" userId="ef6d28fa-f6d2-46f2-a5dd-bebee851067d" providerId="ADAL" clId="{9798F179-104D-4A8C-9D9F-89DABDC06065}" dt="2023-02-20T01:37:03.017" v="1639"/>
        <pc:sldMkLst>
          <pc:docMk/>
          <pc:sldMk cId="0" sldId="303"/>
        </pc:sldMkLst>
        <pc:spChg chg="mod">
          <ac:chgData name="Sean Sun (NSB)" userId="ef6d28fa-f6d2-46f2-a5dd-bebee851067d" providerId="ADAL" clId="{9798F179-104D-4A8C-9D9F-89DABDC06065}" dt="2023-02-19T07:23:02.727" v="65" actId="1076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an Sun (NSB)" userId="ef6d28fa-f6d2-46f2-a5dd-bebee851067d" providerId="ADAL" clId="{9798F179-104D-4A8C-9D9F-89DABDC06065}" dt="2023-02-20T01:37:03.017" v="1639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Sean Sun (NSB)" userId="ef6d28fa-f6d2-46f2-a5dd-bebee851067d" providerId="ADAL" clId="{9798F179-104D-4A8C-9D9F-89DABDC06065}" dt="2023-02-20T07:49:55.864" v="2689" actId="20577"/>
        <pc:sldMkLst>
          <pc:docMk/>
          <pc:sldMk cId="4043052908" sldId="948"/>
        </pc:sldMkLst>
        <pc:spChg chg="mod">
          <ac:chgData name="Sean Sun (NSB)" userId="ef6d28fa-f6d2-46f2-a5dd-bebee851067d" providerId="ADAL" clId="{9798F179-104D-4A8C-9D9F-89DABDC06065}" dt="2023-02-20T07:49:55.864" v="2689" actId="20577"/>
          <ac:spMkLst>
            <pc:docMk/>
            <pc:sldMk cId="4043052908" sldId="948"/>
            <ac:spMk id="3" creationId="{376873C0-1188-4A8B-9787-B1A4779DD8EA}"/>
          </ac:spMkLst>
        </pc:spChg>
        <pc:graphicFrameChg chg="add mod modGraphic">
          <ac:chgData name="Sean Sun (NSB)" userId="ef6d28fa-f6d2-46f2-a5dd-bebee851067d" providerId="ADAL" clId="{9798F179-104D-4A8C-9D9F-89DABDC06065}" dt="2023-02-19T13:58:33.318" v="1048" actId="1076"/>
          <ac:graphicFrameMkLst>
            <pc:docMk/>
            <pc:sldMk cId="4043052908" sldId="948"/>
            <ac:graphicFrameMk id="4" creationId="{E8408064-9F27-49A4-AD4F-5C9F12A7B6AF}"/>
          </ac:graphicFrameMkLst>
        </pc:graphicFrameChg>
      </pc:sldChg>
      <pc:sldChg chg="addSp modSp add mod">
        <pc:chgData name="Sean Sun (NSB)" userId="ef6d28fa-f6d2-46f2-a5dd-bebee851067d" providerId="ADAL" clId="{9798F179-104D-4A8C-9D9F-89DABDC06065}" dt="2023-02-20T07:56:18.636" v="2870" actId="14100"/>
        <pc:sldMkLst>
          <pc:docMk/>
          <pc:sldMk cId="4263282193" sldId="949"/>
        </pc:sldMkLst>
        <pc:spChg chg="mod">
          <ac:chgData name="Sean Sun (NSB)" userId="ef6d28fa-f6d2-46f2-a5dd-bebee851067d" providerId="ADAL" clId="{9798F179-104D-4A8C-9D9F-89DABDC06065}" dt="2023-02-19T07:46:59.928" v="357" actId="20577"/>
          <ac:spMkLst>
            <pc:docMk/>
            <pc:sldMk cId="4263282193" sldId="949"/>
            <ac:spMk id="2" creationId="{979B1185-97F9-4BE0-9524-34844F83E044}"/>
          </ac:spMkLst>
        </pc:spChg>
        <pc:spChg chg="mod">
          <ac:chgData name="Sean Sun (NSB)" userId="ef6d28fa-f6d2-46f2-a5dd-bebee851067d" providerId="ADAL" clId="{9798F179-104D-4A8C-9D9F-89DABDC06065}" dt="2023-02-20T07:56:18.636" v="2870" actId="14100"/>
          <ac:spMkLst>
            <pc:docMk/>
            <pc:sldMk cId="4263282193" sldId="949"/>
            <ac:spMk id="3" creationId="{43AF2AB8-286F-481F-88C9-34FDE021E876}"/>
          </ac:spMkLst>
        </pc:spChg>
        <pc:graphicFrameChg chg="add mod modGraphic">
          <ac:chgData name="Sean Sun (NSB)" userId="ef6d28fa-f6d2-46f2-a5dd-bebee851067d" providerId="ADAL" clId="{9798F179-104D-4A8C-9D9F-89DABDC06065}" dt="2023-02-20T07:55:48.252" v="2869" actId="1076"/>
          <ac:graphicFrameMkLst>
            <pc:docMk/>
            <pc:sldMk cId="4263282193" sldId="949"/>
            <ac:graphicFrameMk id="4" creationId="{9332406A-5082-456E-B346-E69D20CC1145}"/>
          </ac:graphicFrameMkLst>
        </pc:graphicFrameChg>
      </pc:sldChg>
      <pc:sldChg chg="del">
        <pc:chgData name="Sean Sun (NSB)" userId="ef6d28fa-f6d2-46f2-a5dd-bebee851067d" providerId="ADAL" clId="{9798F179-104D-4A8C-9D9F-89DABDC06065}" dt="2023-02-19T07:45:08.619" v="345" actId="47"/>
        <pc:sldMkLst>
          <pc:docMk/>
          <pc:sldMk cId="2509888743" sldId="951"/>
        </pc:sldMkLst>
      </pc:sldChg>
      <pc:sldChg chg="del">
        <pc:chgData name="Sean Sun (NSB)" userId="ef6d28fa-f6d2-46f2-a5dd-bebee851067d" providerId="ADAL" clId="{9798F179-104D-4A8C-9D9F-89DABDC06065}" dt="2023-02-19T07:46:45.517" v="356" actId="47"/>
        <pc:sldMkLst>
          <pc:docMk/>
          <pc:sldMk cId="1806316749" sldId="954"/>
        </pc:sldMkLst>
      </pc:sldChg>
      <pc:sldChg chg="del">
        <pc:chgData name="Sean Sun (NSB)" userId="ef6d28fa-f6d2-46f2-a5dd-bebee851067d" providerId="ADAL" clId="{9798F179-104D-4A8C-9D9F-89DABDC06065}" dt="2023-02-19T07:45:13.765" v="348" actId="47"/>
        <pc:sldMkLst>
          <pc:docMk/>
          <pc:sldMk cId="35815822" sldId="955"/>
        </pc:sldMkLst>
      </pc:sldChg>
      <pc:sldChg chg="del">
        <pc:chgData name="Sean Sun (NSB)" userId="ef6d28fa-f6d2-46f2-a5dd-bebee851067d" providerId="ADAL" clId="{9798F179-104D-4A8C-9D9F-89DABDC06065}" dt="2023-02-19T07:45:06.580" v="342" actId="47"/>
        <pc:sldMkLst>
          <pc:docMk/>
          <pc:sldMk cId="1170175060" sldId="2076136991"/>
        </pc:sldMkLst>
      </pc:sldChg>
      <pc:sldChg chg="del">
        <pc:chgData name="Sean Sun (NSB)" userId="ef6d28fa-f6d2-46f2-a5dd-bebee851067d" providerId="ADAL" clId="{9798F179-104D-4A8C-9D9F-89DABDC06065}" dt="2023-02-19T07:45:13.209" v="347" actId="47"/>
        <pc:sldMkLst>
          <pc:docMk/>
          <pc:sldMk cId="580955689" sldId="2134805329"/>
        </pc:sldMkLst>
      </pc:sldChg>
      <pc:sldChg chg="del">
        <pc:chgData name="Sean Sun (NSB)" userId="ef6d28fa-f6d2-46f2-a5dd-bebee851067d" providerId="ADAL" clId="{9798F179-104D-4A8C-9D9F-89DABDC06065}" dt="2023-02-19T07:45:19.615" v="353" actId="47"/>
        <pc:sldMkLst>
          <pc:docMk/>
          <pc:sldMk cId="1818481745" sldId="2134805333"/>
        </pc:sldMkLst>
      </pc:sldChg>
      <pc:sldChg chg="del">
        <pc:chgData name="Sean Sun (NSB)" userId="ef6d28fa-f6d2-46f2-a5dd-bebee851067d" providerId="ADAL" clId="{9798F179-104D-4A8C-9D9F-89DABDC06065}" dt="2023-02-19T07:45:18.467" v="352" actId="47"/>
        <pc:sldMkLst>
          <pc:docMk/>
          <pc:sldMk cId="757985434" sldId="2134805334"/>
        </pc:sldMkLst>
      </pc:sldChg>
      <pc:sldChg chg="del">
        <pc:chgData name="Sean Sun (NSB)" userId="ef6d28fa-f6d2-46f2-a5dd-bebee851067d" providerId="ADAL" clId="{9798F179-104D-4A8C-9D9F-89DABDC06065}" dt="2023-02-19T07:45:07.072" v="343" actId="47"/>
        <pc:sldMkLst>
          <pc:docMk/>
          <pc:sldMk cId="2991514434" sldId="2134805337"/>
        </pc:sldMkLst>
      </pc:sldChg>
      <pc:sldChg chg="del">
        <pc:chgData name="Sean Sun (NSB)" userId="ef6d28fa-f6d2-46f2-a5dd-bebee851067d" providerId="ADAL" clId="{9798F179-104D-4A8C-9D9F-89DABDC06065}" dt="2023-02-19T07:45:23.534" v="354" actId="47"/>
        <pc:sldMkLst>
          <pc:docMk/>
          <pc:sldMk cId="4142213410" sldId="2134805338"/>
        </pc:sldMkLst>
      </pc:sldChg>
      <pc:sldChg chg="del">
        <pc:chgData name="Sean Sun (NSB)" userId="ef6d28fa-f6d2-46f2-a5dd-bebee851067d" providerId="ADAL" clId="{9798F179-104D-4A8C-9D9F-89DABDC06065}" dt="2023-02-19T07:45:07.589" v="344" actId="47"/>
        <pc:sldMkLst>
          <pc:docMk/>
          <pc:sldMk cId="2831084307" sldId="2134805340"/>
        </pc:sldMkLst>
      </pc:sldChg>
      <pc:sldChg chg="del">
        <pc:chgData name="Sean Sun (NSB)" userId="ef6d28fa-f6d2-46f2-a5dd-bebee851067d" providerId="ADAL" clId="{9798F179-104D-4A8C-9D9F-89DABDC06065}" dt="2023-02-19T07:45:14.266" v="349" actId="47"/>
        <pc:sldMkLst>
          <pc:docMk/>
          <pc:sldMk cId="3572181044" sldId="2134805341"/>
        </pc:sldMkLst>
      </pc:sldChg>
      <pc:sldChg chg="del">
        <pc:chgData name="Sean Sun (NSB)" userId="ef6d28fa-f6d2-46f2-a5dd-bebee851067d" providerId="ADAL" clId="{9798F179-104D-4A8C-9D9F-89DABDC06065}" dt="2023-02-19T07:45:14.767" v="350" actId="47"/>
        <pc:sldMkLst>
          <pc:docMk/>
          <pc:sldMk cId="4046551230" sldId="2134805342"/>
        </pc:sldMkLst>
      </pc:sldChg>
      <pc:sldChg chg="del">
        <pc:chgData name="Sean Sun (NSB)" userId="ef6d28fa-f6d2-46f2-a5dd-bebee851067d" providerId="ADAL" clId="{9798F179-104D-4A8C-9D9F-89DABDC06065}" dt="2023-02-19T07:45:15.246" v="351" actId="47"/>
        <pc:sldMkLst>
          <pc:docMk/>
          <pc:sldMk cId="3805521891" sldId="2134805343"/>
        </pc:sldMkLst>
      </pc:sldChg>
      <pc:sldChg chg="del">
        <pc:chgData name="Sean Sun (NSB)" userId="ef6d28fa-f6d2-46f2-a5dd-bebee851067d" providerId="ADAL" clId="{9798F179-104D-4A8C-9D9F-89DABDC06065}" dt="2023-02-19T07:45:10.768" v="346" actId="47"/>
        <pc:sldMkLst>
          <pc:docMk/>
          <pc:sldMk cId="69503380" sldId="2134805344"/>
        </pc:sldMkLst>
      </pc:sldChg>
      <pc:sldChg chg="add del">
        <pc:chgData name="Sean Sun (NSB)" userId="ef6d28fa-f6d2-46f2-a5dd-bebee851067d" providerId="ADAL" clId="{9798F179-104D-4A8C-9D9F-89DABDC06065}" dt="2023-02-19T14:01:15.602" v="1211" actId="47"/>
        <pc:sldMkLst>
          <pc:docMk/>
          <pc:sldMk cId="2868735744" sldId="2134805345"/>
        </pc:sldMkLst>
      </pc:sldChg>
      <pc:sldChg chg="modSp add mod">
        <pc:chgData name="Sean Sun (NSB)" userId="ef6d28fa-f6d2-46f2-a5dd-bebee851067d" providerId="ADAL" clId="{9798F179-104D-4A8C-9D9F-89DABDC06065}" dt="2023-02-20T07:56:49.495" v="2876" actId="20577"/>
        <pc:sldMkLst>
          <pc:docMk/>
          <pc:sldMk cId="77089478" sldId="2134805346"/>
        </pc:sldMkLst>
        <pc:spChg chg="mod">
          <ac:chgData name="Sean Sun (NSB)" userId="ef6d28fa-f6d2-46f2-a5dd-bebee851067d" providerId="ADAL" clId="{9798F179-104D-4A8C-9D9F-89DABDC06065}" dt="2023-02-20T07:56:49.495" v="2876" actId="20577"/>
          <ac:spMkLst>
            <pc:docMk/>
            <pc:sldMk cId="77089478" sldId="2134805346"/>
            <ac:spMk id="3" creationId="{E428FE7D-D230-4715-A6C8-93F6915F8A3A}"/>
          </ac:spMkLst>
        </pc:spChg>
      </pc:sldChg>
      <pc:sldMasterChg chg="modSp mod delSldLayout">
        <pc:chgData name="Sean Sun (NSB)" userId="ef6d28fa-f6d2-46f2-a5dd-bebee851067d" providerId="ADAL" clId="{9798F179-104D-4A8C-9D9F-89DABDC06065}" dt="2023-02-20T01:39:30.003" v="1649" actId="14100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9798F179-104D-4A8C-9D9F-89DABDC06065}" dt="2023-02-20T01:39:18.460" v="1648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ean Sun (NSB)" userId="ef6d28fa-f6d2-46f2-a5dd-bebee851067d" providerId="ADAL" clId="{9798F179-104D-4A8C-9D9F-89DABDC06065}" dt="2023-02-20T01:39:30.003" v="1649" actId="14100"/>
          <ac:spMkLst>
            <pc:docMk/>
            <pc:sldMasterMk cId="0" sldId="2147483729"/>
            <ac:spMk id="1026" creationId="{00000000-0000-0000-0000-000000000000}"/>
          </ac:spMkLst>
        </pc:spChg>
        <pc:sldLayoutChg chg="del">
          <pc:chgData name="Sean Sun (NSB)" userId="ef6d28fa-f6d2-46f2-a5dd-bebee851067d" providerId="ADAL" clId="{9798F179-104D-4A8C-9D9F-89DABDC06065}" dt="2023-02-19T07:45:23.534" v="354" actId="47"/>
          <pc:sldLayoutMkLst>
            <pc:docMk/>
            <pc:sldMasterMk cId="0" sldId="2147483729"/>
            <pc:sldLayoutMk cId="3721329513" sldId="2147483940"/>
          </pc:sldLayoutMkLst>
        </pc:sldLayoutChg>
      </pc:sldMasterChg>
    </pc:docChg>
  </pc:docChgLst>
  <pc:docChgLst>
    <pc:chgData name="Sean Sun (NSB)" userId="ef6d28fa-f6d2-46f2-a5dd-bebee851067d" providerId="ADAL" clId="{8220B58F-5915-4E86-AD43-B4C9CCFA0B9E}"/>
    <pc:docChg chg="undo custSel modSld">
      <pc:chgData name="Sean Sun (NSB)" userId="ef6d28fa-f6d2-46f2-a5dd-bebee851067d" providerId="ADAL" clId="{8220B58F-5915-4E86-AD43-B4C9CCFA0B9E}" dt="2023-01-18T10:54:38.422" v="120" actId="1076"/>
      <pc:docMkLst>
        <pc:docMk/>
      </pc:docMkLst>
      <pc:sldChg chg="addSp modSp mod">
        <pc:chgData name="Sean Sun (NSB)" userId="ef6d28fa-f6d2-46f2-a5dd-bebee851067d" providerId="ADAL" clId="{8220B58F-5915-4E86-AD43-B4C9CCFA0B9E}" dt="2023-01-18T02:38:35.158" v="112" actId="20577"/>
        <pc:sldMkLst>
          <pc:docMk/>
          <pc:sldMk cId="4142213410" sldId="2134805338"/>
        </pc:sldMkLst>
        <pc:spChg chg="add mod">
          <ac:chgData name="Sean Sun (NSB)" userId="ef6d28fa-f6d2-46f2-a5dd-bebee851067d" providerId="ADAL" clId="{8220B58F-5915-4E86-AD43-B4C9CCFA0B9E}" dt="2023-01-18T02:38:05.574" v="104" actId="20577"/>
          <ac:spMkLst>
            <pc:docMk/>
            <pc:sldMk cId="4142213410" sldId="2134805338"/>
            <ac:spMk id="14" creationId="{074B90F2-BE10-49AB-9CF7-9E43DDF259DA}"/>
          </ac:spMkLst>
        </pc:spChg>
        <pc:spChg chg="add mod">
          <ac:chgData name="Sean Sun (NSB)" userId="ef6d28fa-f6d2-46f2-a5dd-bebee851067d" providerId="ADAL" clId="{8220B58F-5915-4E86-AD43-B4C9CCFA0B9E}" dt="2023-01-18T02:38:35.158" v="112" actId="20577"/>
          <ac:spMkLst>
            <pc:docMk/>
            <pc:sldMk cId="4142213410" sldId="2134805338"/>
            <ac:spMk id="15" creationId="{635027A9-DFE9-4F61-8BEA-2B1D49AAF5B7}"/>
          </ac:spMkLst>
        </pc:spChg>
      </pc:sldChg>
      <pc:sldChg chg="addSp modSp mod">
        <pc:chgData name="Sean Sun (NSB)" userId="ef6d28fa-f6d2-46f2-a5dd-bebee851067d" providerId="ADAL" clId="{8220B58F-5915-4E86-AD43-B4C9CCFA0B9E}" dt="2023-01-18T02:37:43.469" v="98" actId="20577"/>
        <pc:sldMkLst>
          <pc:docMk/>
          <pc:sldMk cId="3805521891" sldId="2134805343"/>
        </pc:sldMkLst>
        <pc:spChg chg="mod">
          <ac:chgData name="Sean Sun (NSB)" userId="ef6d28fa-f6d2-46f2-a5dd-bebee851067d" providerId="ADAL" clId="{8220B58F-5915-4E86-AD43-B4C9CCFA0B9E}" dt="2023-01-18T02:30:16.072" v="75" actId="20577"/>
          <ac:spMkLst>
            <pc:docMk/>
            <pc:sldMk cId="3805521891" sldId="2134805343"/>
            <ac:spMk id="6" creationId="{060E8E38-47D3-4B30-9ED5-D6183B5AE50D}"/>
          </ac:spMkLst>
        </pc:spChg>
        <pc:spChg chg="mod">
          <ac:chgData name="Sean Sun (NSB)" userId="ef6d28fa-f6d2-46f2-a5dd-bebee851067d" providerId="ADAL" clId="{8220B58F-5915-4E86-AD43-B4C9CCFA0B9E}" dt="2023-01-18T02:29:35.577" v="52" actId="1076"/>
          <ac:spMkLst>
            <pc:docMk/>
            <pc:sldMk cId="3805521891" sldId="2134805343"/>
            <ac:spMk id="7" creationId="{771B76A0-BFFF-4EB7-BAD1-5EB8F5FC5E3A}"/>
          </ac:spMkLst>
        </pc:spChg>
        <pc:spChg chg="mod">
          <ac:chgData name="Sean Sun (NSB)" userId="ef6d28fa-f6d2-46f2-a5dd-bebee851067d" providerId="ADAL" clId="{8220B58F-5915-4E86-AD43-B4C9CCFA0B9E}" dt="2023-01-18T02:29:43.353" v="55" actId="1076"/>
          <ac:spMkLst>
            <pc:docMk/>
            <pc:sldMk cId="3805521891" sldId="2134805343"/>
            <ac:spMk id="15" creationId="{1C9F93EC-E57B-4CB6-B93E-EFE4D73EE87E}"/>
          </ac:spMkLst>
        </pc:spChg>
        <pc:spChg chg="add mod">
          <ac:chgData name="Sean Sun (NSB)" userId="ef6d28fa-f6d2-46f2-a5dd-bebee851067d" providerId="ADAL" clId="{8220B58F-5915-4E86-AD43-B4C9CCFA0B9E}" dt="2023-01-18T02:37:43.469" v="98" actId="20577"/>
          <ac:spMkLst>
            <pc:docMk/>
            <pc:sldMk cId="3805521891" sldId="2134805343"/>
            <ac:spMk id="18" creationId="{5AC246B1-1E81-4C6D-8AC2-9F5086E37BC6}"/>
          </ac:spMkLst>
        </pc:spChg>
        <pc:cxnChg chg="mod">
          <ac:chgData name="Sean Sun (NSB)" userId="ef6d28fa-f6d2-46f2-a5dd-bebee851067d" providerId="ADAL" clId="{8220B58F-5915-4E86-AD43-B4C9CCFA0B9E}" dt="2023-01-18T02:29:38.184" v="53" actId="14100"/>
          <ac:cxnSpMkLst>
            <pc:docMk/>
            <pc:sldMk cId="3805521891" sldId="2134805343"/>
            <ac:cxnSpMk id="16" creationId="{D498941A-6C2E-464C-A1B6-1CBF58B4300F}"/>
          </ac:cxnSpMkLst>
        </pc:cxnChg>
        <pc:cxnChg chg="mod">
          <ac:chgData name="Sean Sun (NSB)" userId="ef6d28fa-f6d2-46f2-a5dd-bebee851067d" providerId="ADAL" clId="{8220B58F-5915-4E86-AD43-B4C9CCFA0B9E}" dt="2023-01-18T02:29:46.136" v="56" actId="14100"/>
          <ac:cxnSpMkLst>
            <pc:docMk/>
            <pc:sldMk cId="3805521891" sldId="2134805343"/>
            <ac:cxnSpMk id="17" creationId="{34DD2C01-66BA-42BD-9015-7A142DD679F2}"/>
          </ac:cxnSpMkLst>
        </pc:cxnChg>
      </pc:sldChg>
      <pc:sldChg chg="addSp delSp modSp mod">
        <pc:chgData name="Sean Sun (NSB)" userId="ef6d28fa-f6d2-46f2-a5dd-bebee851067d" providerId="ADAL" clId="{8220B58F-5915-4E86-AD43-B4C9CCFA0B9E}" dt="2023-01-18T10:54:38.422" v="120" actId="1076"/>
        <pc:sldMkLst>
          <pc:docMk/>
          <pc:sldMk cId="69503380" sldId="2134805344"/>
        </pc:sldMkLst>
        <pc:spChg chg="mod">
          <ac:chgData name="Sean Sun (NSB)" userId="ef6d28fa-f6d2-46f2-a5dd-bebee851067d" providerId="ADAL" clId="{8220B58F-5915-4E86-AD43-B4C9CCFA0B9E}" dt="2023-01-18T10:54:27.597" v="119" actId="1076"/>
          <ac:spMkLst>
            <pc:docMk/>
            <pc:sldMk cId="69503380" sldId="2134805344"/>
            <ac:spMk id="9" creationId="{A0518F84-1C19-44B6-AF6D-EAB4A331DC8E}"/>
          </ac:spMkLst>
        </pc:spChg>
        <pc:spChg chg="mod">
          <ac:chgData name="Sean Sun (NSB)" userId="ef6d28fa-f6d2-46f2-a5dd-bebee851067d" providerId="ADAL" clId="{8220B58F-5915-4E86-AD43-B4C9CCFA0B9E}" dt="2023-01-18T10:54:38.422" v="120" actId="1076"/>
          <ac:spMkLst>
            <pc:docMk/>
            <pc:sldMk cId="69503380" sldId="2134805344"/>
            <ac:spMk id="14" creationId="{4FC7A651-0348-4186-ACC1-A70820E854FD}"/>
          </ac:spMkLst>
        </pc:spChg>
        <pc:spChg chg="mod">
          <ac:chgData name="Sean Sun (NSB)" userId="ef6d28fa-f6d2-46f2-a5dd-bebee851067d" providerId="ADAL" clId="{8220B58F-5915-4E86-AD43-B4C9CCFA0B9E}" dt="2023-01-16T15:30:40.802" v="22" actId="1076"/>
          <ac:spMkLst>
            <pc:docMk/>
            <pc:sldMk cId="69503380" sldId="2134805344"/>
            <ac:spMk id="15" creationId="{1F485AED-8F28-4264-841B-689CE51EBF28}"/>
          </ac:spMkLst>
        </pc:spChg>
        <pc:picChg chg="add mod ord">
          <ac:chgData name="Sean Sun (NSB)" userId="ef6d28fa-f6d2-46f2-a5dd-bebee851067d" providerId="ADAL" clId="{8220B58F-5915-4E86-AD43-B4C9CCFA0B9E}" dt="2023-01-18T10:54:21.557" v="118" actId="167"/>
          <ac:picMkLst>
            <pc:docMk/>
            <pc:sldMk cId="69503380" sldId="2134805344"/>
            <ac:picMk id="5" creationId="{F19C0FBF-12D5-42B6-B9C8-F22713E38A71}"/>
          </ac:picMkLst>
        </pc:picChg>
        <pc:picChg chg="del">
          <ac:chgData name="Sean Sun (NSB)" userId="ef6d28fa-f6d2-46f2-a5dd-bebee851067d" providerId="ADAL" clId="{8220B58F-5915-4E86-AD43-B4C9CCFA0B9E}" dt="2023-01-16T15:28:52.822" v="0" actId="478"/>
          <ac:picMkLst>
            <pc:docMk/>
            <pc:sldMk cId="69503380" sldId="2134805344"/>
            <ac:picMk id="16" creationId="{02E245F1-6498-465C-BA07-2CF8CB148FAC}"/>
          </ac:picMkLst>
        </pc:picChg>
        <pc:picChg chg="add del mod">
          <ac:chgData name="Sean Sun (NSB)" userId="ef6d28fa-f6d2-46f2-a5dd-bebee851067d" providerId="ADAL" clId="{8220B58F-5915-4E86-AD43-B4C9CCFA0B9E}" dt="2023-01-16T15:29:42.921" v="11" actId="478"/>
          <ac:picMkLst>
            <pc:docMk/>
            <pc:sldMk cId="69503380" sldId="2134805344"/>
            <ac:picMk id="19" creationId="{DBEDDB77-B0D1-41AB-96E9-F71233478631}"/>
          </ac:picMkLst>
        </pc:picChg>
        <pc:picChg chg="add del mod ord">
          <ac:chgData name="Sean Sun (NSB)" userId="ef6d28fa-f6d2-46f2-a5dd-bebee851067d" providerId="ADAL" clId="{8220B58F-5915-4E86-AD43-B4C9CCFA0B9E}" dt="2023-01-18T10:54:11.781" v="116" actId="478"/>
          <ac:picMkLst>
            <pc:docMk/>
            <pc:sldMk cId="69503380" sldId="2134805344"/>
            <ac:picMk id="21" creationId="{C907608D-B130-42E5-80D3-807744CF97F5}"/>
          </ac:picMkLst>
        </pc:picChg>
      </pc:sldChg>
    </pc:docChg>
  </pc:docChgLst>
  <pc:docChgLst>
    <pc:chgData name="Sean Sun (NSB)" userId="ef6d28fa-f6d2-46f2-a5dd-bebee851067d" providerId="ADAL" clId="{CBD420C4-5023-42B3-90C0-D31C0BBD02C2}"/>
    <pc:docChg chg="undo custSel modSld modMainMaster">
      <pc:chgData name="Sean Sun (NSB)" userId="ef6d28fa-f6d2-46f2-a5dd-bebee851067d" providerId="ADAL" clId="{CBD420C4-5023-42B3-90C0-D31C0BBD02C2}" dt="2023-02-16T14:46:13.986" v="234" actId="20577"/>
      <pc:docMkLst>
        <pc:docMk/>
      </pc:docMkLst>
      <pc:sldChg chg="modSp mod">
        <pc:chgData name="Sean Sun (NSB)" userId="ef6d28fa-f6d2-46f2-a5dd-bebee851067d" providerId="ADAL" clId="{CBD420C4-5023-42B3-90C0-D31C0BBD02C2}" dt="2023-02-16T14:46:13.986" v="234" actId="20577"/>
        <pc:sldMkLst>
          <pc:docMk/>
          <pc:sldMk cId="0" sldId="303"/>
        </pc:sldMkLst>
        <pc:spChg chg="mod">
          <ac:chgData name="Sean Sun (NSB)" userId="ef6d28fa-f6d2-46f2-a5dd-bebee851067d" providerId="ADAL" clId="{CBD420C4-5023-42B3-90C0-D31C0BBD02C2}" dt="2023-02-16T14:45:12.860" v="166" actId="1076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an Sun (NSB)" userId="ef6d28fa-f6d2-46f2-a5dd-bebee851067d" providerId="ADAL" clId="{CBD420C4-5023-42B3-90C0-D31C0BBD02C2}" dt="2023-02-16T14:46:13.986" v="23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Sp modSp mod">
        <pc:chgData name="Sean Sun (NSB)" userId="ef6d28fa-f6d2-46f2-a5dd-bebee851067d" providerId="ADAL" clId="{CBD420C4-5023-42B3-90C0-D31C0BBD02C2}" dt="2023-02-08T07:43:06.202" v="18" actId="478"/>
        <pc:sldMkLst>
          <pc:docMk/>
          <pc:sldMk cId="4043052908" sldId="948"/>
        </pc:sldMkLst>
        <pc:spChg chg="mod">
          <ac:chgData name="Sean Sun (NSB)" userId="ef6d28fa-f6d2-46f2-a5dd-bebee851067d" providerId="ADAL" clId="{CBD420C4-5023-42B3-90C0-D31C0BBD02C2}" dt="2023-02-08T07:40:41.873" v="3" actId="108"/>
          <ac:spMkLst>
            <pc:docMk/>
            <pc:sldMk cId="4043052908" sldId="948"/>
            <ac:spMk id="3" creationId="{376873C0-1188-4A8B-9787-B1A4779DD8EA}"/>
          </ac:spMkLst>
        </pc:spChg>
        <pc:spChg chg="del">
          <ac:chgData name="Sean Sun (NSB)" userId="ef6d28fa-f6d2-46f2-a5dd-bebee851067d" providerId="ADAL" clId="{CBD420C4-5023-42B3-90C0-D31C0BBD02C2}" dt="2023-02-08T07:43:06.202" v="18" actId="478"/>
          <ac:spMkLst>
            <pc:docMk/>
            <pc:sldMk cId="4043052908" sldId="948"/>
            <ac:spMk id="5" creationId="{77A847E7-2981-4C73-98E0-E46907C7D735}"/>
          </ac:spMkLst>
        </pc:spChg>
      </pc:sldChg>
      <pc:sldChg chg="addSp modSp mod">
        <pc:chgData name="Sean Sun (NSB)" userId="ef6d28fa-f6d2-46f2-a5dd-bebee851067d" providerId="ADAL" clId="{CBD420C4-5023-42B3-90C0-D31C0BBD02C2}" dt="2023-02-08T07:42:59.397" v="17" actId="6549"/>
        <pc:sldMkLst>
          <pc:docMk/>
          <pc:sldMk cId="2991514434" sldId="2134805337"/>
        </pc:sldMkLst>
        <pc:spChg chg="mod">
          <ac:chgData name="Sean Sun (NSB)" userId="ef6d28fa-f6d2-46f2-a5dd-bebee851067d" providerId="ADAL" clId="{CBD420C4-5023-42B3-90C0-D31C0BBD02C2}" dt="2023-02-08T07:42:43.041" v="10" actId="20577"/>
          <ac:spMkLst>
            <pc:docMk/>
            <pc:sldMk cId="2991514434" sldId="2134805337"/>
            <ac:spMk id="3" creationId="{BE544A9F-EC4E-4B47-93E5-FE62D209775E}"/>
          </ac:spMkLst>
        </pc:spChg>
        <pc:spChg chg="add mod">
          <ac:chgData name="Sean Sun (NSB)" userId="ef6d28fa-f6d2-46f2-a5dd-bebee851067d" providerId="ADAL" clId="{CBD420C4-5023-42B3-90C0-D31C0BBD02C2}" dt="2023-02-08T07:42:59.397" v="17" actId="6549"/>
          <ac:spMkLst>
            <pc:docMk/>
            <pc:sldMk cId="2991514434" sldId="2134805337"/>
            <ac:spMk id="20" creationId="{A4581E42-CB0A-4E30-A1CA-34B82789C9C7}"/>
          </ac:spMkLst>
        </pc:spChg>
      </pc:sldChg>
      <pc:sldChg chg="addSp delSp modSp mod">
        <pc:chgData name="Sean Sun (NSB)" userId="ef6d28fa-f6d2-46f2-a5dd-bebee851067d" providerId="ADAL" clId="{CBD420C4-5023-42B3-90C0-D31C0BBD02C2}" dt="2023-02-16T01:35:02.824" v="162" actId="20577"/>
        <pc:sldMkLst>
          <pc:docMk/>
          <pc:sldMk cId="4142213410" sldId="2134805338"/>
        </pc:sldMkLst>
        <pc:spChg chg="mod">
          <ac:chgData name="Sean Sun (NSB)" userId="ef6d28fa-f6d2-46f2-a5dd-bebee851067d" providerId="ADAL" clId="{CBD420C4-5023-42B3-90C0-D31C0BBD02C2}" dt="2023-02-16T01:35:02.824" v="162" actId="20577"/>
          <ac:spMkLst>
            <pc:docMk/>
            <pc:sldMk cId="4142213410" sldId="2134805338"/>
            <ac:spMk id="14" creationId="{074B90F2-BE10-49AB-9CF7-9E43DDF259DA}"/>
          </ac:spMkLst>
        </pc:spChg>
        <pc:spChg chg="del">
          <ac:chgData name="Sean Sun (NSB)" userId="ef6d28fa-f6d2-46f2-a5dd-bebee851067d" providerId="ADAL" clId="{CBD420C4-5023-42B3-90C0-D31C0BBD02C2}" dt="2023-02-08T07:41:19.325" v="5" actId="478"/>
          <ac:spMkLst>
            <pc:docMk/>
            <pc:sldMk cId="4142213410" sldId="2134805338"/>
            <ac:spMk id="15" creationId="{635027A9-DFE9-4F61-8BEA-2B1D49AAF5B7}"/>
          </ac:spMkLst>
        </pc:spChg>
        <pc:spChg chg="add mod">
          <ac:chgData name="Sean Sun (NSB)" userId="ef6d28fa-f6d2-46f2-a5dd-bebee851067d" providerId="ADAL" clId="{CBD420C4-5023-42B3-90C0-D31C0BBD02C2}" dt="2023-02-16T01:26:00.684" v="111"/>
          <ac:spMkLst>
            <pc:docMk/>
            <pc:sldMk cId="4142213410" sldId="2134805338"/>
            <ac:spMk id="15" creationId="{9524B85E-FBD4-4FAC-9771-D814A272643B}"/>
          </ac:spMkLst>
        </pc:spChg>
      </pc:sldChg>
      <pc:sldChg chg="delSp mod">
        <pc:chgData name="Sean Sun (NSB)" userId="ef6d28fa-f6d2-46f2-a5dd-bebee851067d" providerId="ADAL" clId="{CBD420C4-5023-42B3-90C0-D31C0BBD02C2}" dt="2023-02-16T14:44:32.148" v="163" actId="478"/>
        <pc:sldMkLst>
          <pc:docMk/>
          <pc:sldMk cId="3805521891" sldId="2134805343"/>
        </pc:sldMkLst>
        <pc:spChg chg="del">
          <ac:chgData name="Sean Sun (NSB)" userId="ef6d28fa-f6d2-46f2-a5dd-bebee851067d" providerId="ADAL" clId="{CBD420C4-5023-42B3-90C0-D31C0BBD02C2}" dt="2023-02-16T14:44:32.148" v="163" actId="478"/>
          <ac:spMkLst>
            <pc:docMk/>
            <pc:sldMk cId="3805521891" sldId="2134805343"/>
            <ac:spMk id="11" creationId="{8AE8033A-81E3-49EC-B03F-41CB2D7B97FF}"/>
          </ac:spMkLst>
        </pc:spChg>
      </pc:sldChg>
      <pc:sldChg chg="delSp mod">
        <pc:chgData name="Sean Sun (NSB)" userId="ef6d28fa-f6d2-46f2-a5dd-bebee851067d" providerId="ADAL" clId="{CBD420C4-5023-42B3-90C0-D31C0BBD02C2}" dt="2023-02-08T07:41:13.832" v="4" actId="478"/>
        <pc:sldMkLst>
          <pc:docMk/>
          <pc:sldMk cId="69503380" sldId="2134805344"/>
        </pc:sldMkLst>
        <pc:spChg chg="del">
          <ac:chgData name="Sean Sun (NSB)" userId="ef6d28fa-f6d2-46f2-a5dd-bebee851067d" providerId="ADAL" clId="{CBD420C4-5023-42B3-90C0-D31C0BBD02C2}" dt="2023-02-08T07:41:13.832" v="4" actId="478"/>
          <ac:spMkLst>
            <pc:docMk/>
            <pc:sldMk cId="69503380" sldId="2134805344"/>
            <ac:spMk id="16" creationId="{5C502904-4FAE-466F-9049-9C3C085767F2}"/>
          </ac:spMkLst>
        </pc:spChg>
      </pc:sldChg>
      <pc:sldMasterChg chg="modSp mod">
        <pc:chgData name="Sean Sun (NSB)" userId="ef6d28fa-f6d2-46f2-a5dd-bebee851067d" providerId="ADAL" clId="{CBD420C4-5023-42B3-90C0-D31C0BBD02C2}" dt="2023-02-16T01:24:34.520" v="30" actId="20577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CBD420C4-5023-42B3-90C0-D31C0BBD02C2}" dt="2023-02-16T01:24:34.520" v="30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ean Sun (NSB)" userId="ef6d28fa-f6d2-46f2-a5dd-bebee851067d" providerId="ADAL" clId="{CBD420C4-5023-42B3-90C0-D31C0BBD02C2}" dt="2023-02-08T07:40:05.243" v="1" actId="20577"/>
          <ac:spMkLst>
            <pc:docMk/>
            <pc:sldMasterMk cId="0" sldId="2147483729"/>
            <ac:spMk id="1032" creationId="{00000000-0000-0000-0000-000000000000}"/>
          </ac:spMkLst>
        </pc:spChg>
      </pc:sldMasterChg>
    </pc:docChg>
  </pc:docChgLst>
  <pc:docChgLst>
    <pc:chgData name="Sean Sun (NSB)" userId="ef6d28fa-f6d2-46f2-a5dd-bebee851067d" providerId="ADAL" clId="{6A962AEC-CDEF-4493-A8B1-430EFC66F9F2}"/>
    <pc:docChg chg="modSld modMainMaster">
      <pc:chgData name="Sean Sun (NSB)" userId="ef6d28fa-f6d2-46f2-a5dd-bebee851067d" providerId="ADAL" clId="{6A962AEC-CDEF-4493-A8B1-430EFC66F9F2}" dt="2023-01-19T13:43:33.381" v="13" actId="20577"/>
      <pc:docMkLst>
        <pc:docMk/>
      </pc:docMkLst>
      <pc:sldChg chg="addSp modSp mod">
        <pc:chgData name="Sean Sun (NSB)" userId="ef6d28fa-f6d2-46f2-a5dd-bebee851067d" providerId="ADAL" clId="{6A962AEC-CDEF-4493-A8B1-430EFC66F9F2}" dt="2023-01-19T13:43:33.381" v="13" actId="20577"/>
        <pc:sldMkLst>
          <pc:docMk/>
          <pc:sldMk cId="69503380" sldId="2134805344"/>
        </pc:sldMkLst>
        <pc:spChg chg="mod">
          <ac:chgData name="Sean Sun (NSB)" userId="ef6d28fa-f6d2-46f2-a5dd-bebee851067d" providerId="ADAL" clId="{6A962AEC-CDEF-4493-A8B1-430EFC66F9F2}" dt="2023-01-19T13:43:26.650" v="4" actId="1076"/>
          <ac:spMkLst>
            <pc:docMk/>
            <pc:sldMk cId="69503380" sldId="2134805344"/>
            <ac:spMk id="2" creationId="{EAD855E6-D7FF-459D-8384-03DD44987C7B}"/>
          </ac:spMkLst>
        </pc:spChg>
        <pc:spChg chg="add mod">
          <ac:chgData name="Sean Sun (NSB)" userId="ef6d28fa-f6d2-46f2-a5dd-bebee851067d" providerId="ADAL" clId="{6A962AEC-CDEF-4493-A8B1-430EFC66F9F2}" dt="2023-01-19T13:43:33.381" v="13" actId="20577"/>
          <ac:spMkLst>
            <pc:docMk/>
            <pc:sldMk cId="69503380" sldId="2134805344"/>
            <ac:spMk id="16" creationId="{5C502904-4FAE-466F-9049-9C3C085767F2}"/>
          </ac:spMkLst>
        </pc:spChg>
      </pc:sldChg>
      <pc:sldMasterChg chg="modSp mod">
        <pc:chgData name="Sean Sun (NSB)" userId="ef6d28fa-f6d2-46f2-a5dd-bebee851067d" providerId="ADAL" clId="{6A962AEC-CDEF-4493-A8B1-430EFC66F9F2}" dt="2023-01-19T13:42:18.885" v="3" actId="6549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6A962AEC-CDEF-4493-A8B1-430EFC66F9F2}" dt="2023-01-19T13:42:18.885" v="3" actId="6549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2785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6672148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4515" y="6489360"/>
            <a:ext cx="7664660" cy="203249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S5-232720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Non-Rel18 OpenAPI files handling in Rel18 branch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6301" y="2683832"/>
            <a:ext cx="9502512" cy="17999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400" b="1" dirty="0"/>
              <a:t>Non-Rel18 OpenAPI files handling in Rel18 branch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136063" y="4739814"/>
            <a:ext cx="8534400" cy="103515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Nokia, Nokia Shanghai Bell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6735-437F-4227-99C6-FC1CC966E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38" y="121276"/>
            <a:ext cx="9102725" cy="1143000"/>
          </a:xfrm>
        </p:spPr>
        <p:txBody>
          <a:bodyPr/>
          <a:lstStyle/>
          <a:p>
            <a:r>
              <a:rPr lang="en-US" sz="44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Background/Problem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873C0-1188-4A8B-9787-B1A4779DD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233" y="1094942"/>
            <a:ext cx="7442200" cy="5086783"/>
          </a:xfrm>
        </p:spPr>
        <p:txBody>
          <a:bodyPr/>
          <a:lstStyle/>
          <a:p>
            <a:r>
              <a:rPr lang="en-US" sz="2400" dirty="0">
                <a:latin typeface="Calibri" panose="020F0502020204030204" pitchFamily="34" charset="0"/>
                <a:ea typeface="等线" panose="02010600030101010101" pitchFamily="2" charset="-122"/>
              </a:rPr>
              <a:t>In Rel18 branches (release/Integration/CR branch)</a:t>
            </a:r>
            <a:r>
              <a:rPr lang="en-US" sz="24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: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All OpenAPI files (with or without Rel18 version) are included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For those OpenAPI files (in </a:t>
            </a:r>
            <a:r>
              <a:rPr lang="en-US" altLang="zh-CN" sz="1800" dirty="0">
                <a:solidFill>
                  <a:srgbClr val="7030A0"/>
                </a:solidFill>
                <a:latin typeface="Calibri" panose="020F0502020204030204" pitchFamily="34" charset="0"/>
                <a:ea typeface="等线" panose="02010600030101010101" pitchFamily="2" charset="-122"/>
              </a:rPr>
              <a:t>purple</a:t>
            </a:r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) which have no Rel18 version:</a:t>
            </a:r>
          </a:p>
          <a:p>
            <a:pPr lvl="2"/>
            <a:r>
              <a:rPr lang="en-US" altLang="zh-CN" sz="1600" dirty="0">
                <a:latin typeface="Calibri" panose="020F0502020204030204" pitchFamily="34" charset="0"/>
                <a:ea typeface="等线" panose="02010600030101010101" pitchFamily="2" charset="-122"/>
              </a:rPr>
              <a:t>the last Rel17 version when creating Rel18 branch is used</a:t>
            </a:r>
          </a:p>
          <a:p>
            <a:pPr lvl="2"/>
            <a:r>
              <a:rPr lang="en-US" altLang="zh-CN" sz="1600" dirty="0">
                <a:latin typeface="Calibri" panose="020F0502020204030204" pitchFamily="34" charset="0"/>
                <a:ea typeface="等线" panose="02010600030101010101" pitchFamily="2" charset="-122"/>
              </a:rPr>
              <a:t>it is not maintained unless there is validation dependency</a:t>
            </a:r>
          </a:p>
          <a:p>
            <a:pPr marL="609585" lvl="2" indent="-609585">
              <a:buBlip>
                <a:blip r:embed="rId3"/>
              </a:buBlip>
            </a:pPr>
            <a:r>
              <a:rPr lang="en-US" altLang="zh-CN" sz="2400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Issues &amp; confusions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OpenAPI Files in Rel18 branch are not actually Rel18 version OpenAPI files 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Versions of OpenAPI files (in </a:t>
            </a:r>
            <a:r>
              <a:rPr lang="en-US" altLang="zh-CN" sz="1800" dirty="0">
                <a:solidFill>
                  <a:srgbClr val="7030A0"/>
                </a:solidFill>
                <a:latin typeface="Calibri" panose="020F0502020204030204" pitchFamily="34" charset="0"/>
                <a:ea typeface="等线" panose="02010600030101010101" pitchFamily="2" charset="-122"/>
              </a:rPr>
              <a:t>purple</a:t>
            </a:r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) not in sync with that in Rel17 branch, which may be confusing to end user, especially those outside of SA5</a:t>
            </a:r>
          </a:p>
          <a:p>
            <a:pPr lvl="2"/>
            <a:r>
              <a:rPr lang="en-US" altLang="zh-CN" sz="1600" dirty="0">
                <a:latin typeface="Calibri" panose="020F0502020204030204" pitchFamily="34" charset="0"/>
                <a:ea typeface="等线" panose="02010600030101010101" pitchFamily="2" charset="-122"/>
              </a:rPr>
              <a:t>To be noted, SA5 OpenAPI are published to CT project (at every SA plenary meeting)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When updating is needed for OpenAPI files (in </a:t>
            </a:r>
            <a:r>
              <a:rPr lang="en-US" altLang="zh-CN" sz="1800" dirty="0">
                <a:solidFill>
                  <a:srgbClr val="7030A0"/>
                </a:solidFill>
                <a:latin typeface="Calibri" panose="020F0502020204030204" pitchFamily="34" charset="0"/>
                <a:ea typeface="等线" panose="02010600030101010101" pitchFamily="2" charset="-122"/>
              </a:rPr>
              <a:t>purple</a:t>
            </a:r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) due to validation issue, the author may update based on non-latest Rel17 version in Rel18 branch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8408064-9F27-49A4-AD4F-5C9F12A7B6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66291"/>
              </p:ext>
            </p:extLst>
          </p:nvPr>
        </p:nvGraphicFramePr>
        <p:xfrm>
          <a:off x="8141966" y="1296231"/>
          <a:ext cx="3952668" cy="5387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234">
                  <a:extLst>
                    <a:ext uri="{9D8B030D-6E8A-4147-A177-3AD203B41FA5}">
                      <a16:colId xmlns:a16="http://schemas.microsoft.com/office/drawing/2014/main" val="3690489167"/>
                    </a:ext>
                  </a:extLst>
                </a:gridCol>
                <a:gridCol w="1096434">
                  <a:extLst>
                    <a:ext uri="{9D8B030D-6E8A-4147-A177-3AD203B41FA5}">
                      <a16:colId xmlns:a16="http://schemas.microsoft.com/office/drawing/2014/main" val="4067959309"/>
                    </a:ext>
                  </a:extLst>
                </a:gridCol>
              </a:tblGrid>
              <a:tr h="449393">
                <a:tc>
                  <a:txBody>
                    <a:bodyPr/>
                    <a:lstStyle/>
                    <a:p>
                      <a:r>
                        <a:rPr lang="en-US" sz="1200" dirty="0"/>
                        <a:t>OpenAPI file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Rel18 versions</a:t>
                      </a:r>
                    </a:p>
                    <a:p>
                      <a:r>
                        <a:rPr lang="en-US" sz="1050" dirty="0"/>
                        <a:t>(by 2023.</a:t>
                      </a:r>
                      <a:r>
                        <a:rPr lang="en-US" altLang="zh-CN" sz="1050" dirty="0"/>
                        <a:t>Feb</a:t>
                      </a:r>
                      <a:r>
                        <a:rPr lang="en-US" sz="105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2856321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TS28104_MdaNrm.yaml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28878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TS28104_MdaReport.yaml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389742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TS28105_AiMlNrm.yaml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68267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TS28312_IntentNrm.yaml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460316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TS28532_FaultMnS.yaml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751990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TS28532_FileDataReportingMnS.yaml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2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TS28532_HeartbeatNtf.yaml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853115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TS28532_PerfMnS.yaml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241282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TS28532_ProvMnS.yaml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478220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TS28532_StreamingDataMnS.yaml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6387912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TS28536_CoslaNrm.yaml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No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2113296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TS28538_EdgeNrm.yaml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982551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TS28541_5GcNrm.yaml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0916352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TS28541_NrNrm.yaml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325119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TS28541_SliceNrm.yaml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915206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TS28550_PerfMeasJobCtrlMnS.yaml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88086"/>
                  </a:ext>
                </a:extLst>
              </a:tr>
              <a:tr h="25320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TS28623_ComDefs.yaml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223638"/>
                  </a:ext>
                </a:extLst>
              </a:tr>
              <a:tr h="266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TS28623_GenericNrm.yaml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285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0529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B1185-97F9-4BE0-9524-34844F83E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825" y="123738"/>
            <a:ext cx="9102725" cy="1143000"/>
          </a:xfrm>
        </p:spPr>
        <p:txBody>
          <a:bodyPr/>
          <a:lstStyle/>
          <a:p>
            <a:r>
              <a:rPr lang="en-US" dirty="0"/>
              <a:t>Solution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F2AB8-286F-481F-88C9-34FDE021E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533" y="985030"/>
            <a:ext cx="11183938" cy="2892225"/>
          </a:xfrm>
        </p:spPr>
        <p:txBody>
          <a:bodyPr/>
          <a:lstStyle/>
          <a:p>
            <a:r>
              <a:rPr lang="en-US" sz="2400" dirty="0"/>
              <a:t>There are a few solution proposals:</a:t>
            </a:r>
          </a:p>
          <a:p>
            <a:pPr lvl="1"/>
            <a:r>
              <a:rPr lang="en-US" sz="1800" dirty="0"/>
              <a:t>Proposal 1:</a:t>
            </a:r>
          </a:p>
          <a:p>
            <a:pPr lvl="2"/>
            <a:r>
              <a:rPr lang="en-US" sz="1600" dirty="0"/>
              <a:t>Rel18 branch OpenAPI includes </a:t>
            </a:r>
            <a:r>
              <a:rPr lang="en-US" sz="1600" b="1" u="sng" dirty="0"/>
              <a:t>all</a:t>
            </a:r>
            <a:r>
              <a:rPr lang="en-US" sz="1600" dirty="0"/>
              <a:t> latest version of SA5 OAM OpenAPI files.</a:t>
            </a:r>
          </a:p>
          <a:p>
            <a:pPr lvl="2"/>
            <a:r>
              <a:rPr lang="en-US" sz="1600" dirty="0"/>
              <a:t>For OpenAPI files which has no Rel18 version, always use the latest version as that in Rel17.</a:t>
            </a:r>
          </a:p>
          <a:p>
            <a:pPr lvl="1"/>
            <a:r>
              <a:rPr lang="en-US" sz="1800" dirty="0"/>
              <a:t>Proposal 2:</a:t>
            </a:r>
          </a:p>
          <a:p>
            <a:pPr lvl="2"/>
            <a:r>
              <a:rPr lang="en-US" sz="1600" dirty="0"/>
              <a:t>Rel18 branch OpenAPI </a:t>
            </a:r>
            <a:r>
              <a:rPr lang="en-US" sz="1600" b="1" u="sng" dirty="0"/>
              <a:t>shall only</a:t>
            </a:r>
            <a:r>
              <a:rPr lang="en-US" sz="1600" u="sng" dirty="0"/>
              <a:t> </a:t>
            </a:r>
            <a:r>
              <a:rPr lang="en-US" sz="1600" dirty="0"/>
              <a:t>include Rel18 OAM OpenAPI files.</a:t>
            </a:r>
          </a:p>
          <a:p>
            <a:pPr lvl="2"/>
            <a:r>
              <a:rPr lang="en-US" sz="1600" dirty="0"/>
              <a:t>Remove the Rel17 version of OpenAPI files from current Rel18 branch. (Except those needed for validation)</a:t>
            </a:r>
          </a:p>
          <a:p>
            <a:pPr lvl="1"/>
            <a:r>
              <a:rPr lang="en-US" sz="1800" dirty="0"/>
              <a:t>Proposal 3:</a:t>
            </a:r>
          </a:p>
          <a:p>
            <a:pPr lvl="2"/>
            <a:r>
              <a:rPr lang="en-US" sz="1600" dirty="0"/>
              <a:t>No change, just keep current way of working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332406A-5082-456E-B346-E69D20CC11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798957"/>
              </p:ext>
            </p:extLst>
          </p:nvPr>
        </p:nvGraphicFramePr>
        <p:xfrm>
          <a:off x="681825" y="3877255"/>
          <a:ext cx="10460566" cy="2438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7267">
                  <a:extLst>
                    <a:ext uri="{9D8B030D-6E8A-4147-A177-3AD203B41FA5}">
                      <a16:colId xmlns:a16="http://schemas.microsoft.com/office/drawing/2014/main" val="939103351"/>
                    </a:ext>
                  </a:extLst>
                </a:gridCol>
                <a:gridCol w="4178300">
                  <a:extLst>
                    <a:ext uri="{9D8B030D-6E8A-4147-A177-3AD203B41FA5}">
                      <a16:colId xmlns:a16="http://schemas.microsoft.com/office/drawing/2014/main" val="3778341148"/>
                    </a:ext>
                  </a:extLst>
                </a:gridCol>
                <a:gridCol w="4444999">
                  <a:extLst>
                    <a:ext uri="{9D8B030D-6E8A-4147-A177-3AD203B41FA5}">
                      <a16:colId xmlns:a16="http://schemas.microsoft.com/office/drawing/2014/main" val="671101297"/>
                    </a:ext>
                  </a:extLst>
                </a:gridCol>
              </a:tblGrid>
              <a:tr h="37711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Proposal Num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855364"/>
                  </a:ext>
                </a:extLst>
              </a:tr>
              <a:tr h="37711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Rel18 branch always include all latest versions of OpenAPI files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Rel17 version needs to be updated from time to time (some work to code moderator)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332055"/>
                  </a:ext>
                </a:extLst>
              </a:tr>
              <a:tr h="54541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Consistent with spec versions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lt"/>
                        </a:rPr>
                        <a:t>Possible confusion that latest Rel17 version of OpenAPI not support in Rel18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Still some non-Rel17 OpenAPI files in Rel18 due to validation dependency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160422"/>
                  </a:ext>
                </a:extLst>
              </a:tr>
              <a:tr h="385233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Easy, no extra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Identified issues in chart 2 exist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5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28219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Endorsement 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380" y="1029685"/>
            <a:ext cx="11450903" cy="3923657"/>
          </a:xfrm>
        </p:spPr>
        <p:txBody>
          <a:bodyPr/>
          <a:lstStyle/>
          <a:p>
            <a:r>
              <a:rPr lang="en-US" altLang="en-US" sz="2000" dirty="0"/>
              <a:t>SA5 Group shall agree on one proposal </a:t>
            </a:r>
          </a:p>
          <a:p>
            <a:r>
              <a:rPr lang="en-US" altLang="en-US" sz="2000" dirty="0"/>
              <a:t>By default, proposal 1 is to be endorsed</a:t>
            </a:r>
          </a:p>
          <a:p>
            <a:r>
              <a:rPr lang="en-US" sz="2000" dirty="0"/>
              <a:t>Keeping Rel17 </a:t>
            </a:r>
            <a:r>
              <a:rPr lang="en-US" altLang="zh-CN" sz="2000" dirty="0"/>
              <a:t>version updated (</a:t>
            </a:r>
            <a:r>
              <a:rPr lang="en-US" sz="2000" dirty="0"/>
              <a:t>to be done by Code moderator) in Rel18 branch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708947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F9EA-4D24-4648-A70A-8D95D047B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106" y="2684768"/>
            <a:ext cx="9102725" cy="1143000"/>
          </a:xfrm>
        </p:spPr>
        <p:txBody>
          <a:bodyPr/>
          <a:lstStyle/>
          <a:p>
            <a:r>
              <a:rPr lang="en-US" sz="96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7639997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b4d06219-a142-4c5f-be55-53f74cb980c7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687e87d0-d0a8-4c48-8f94-14f0c67212c5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38747</TotalTime>
  <Words>477</Words>
  <Application>Microsoft Office PowerPoint</Application>
  <PresentationFormat>Widescreen</PresentationFormat>
  <Paragraphs>83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  Non-Rel18 OpenAPI files handling in Rel18 branch</vt:lpstr>
      <vt:lpstr>Background/Problem</vt:lpstr>
      <vt:lpstr>Solution Proposals</vt:lpstr>
      <vt:lpstr>Endorsement proposal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Sean Sun</cp:lastModifiedBy>
  <cp:revision>433</cp:revision>
  <dcterms:created xsi:type="dcterms:W3CDTF">2019-03-13T01:38:36Z</dcterms:created>
  <dcterms:modified xsi:type="dcterms:W3CDTF">2023-02-20T07:56:57Z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(3)5ec3yjWdLaLrg6jQwgi1BMNg1nUbKEk6X2SudHtINbLqWKy/ZEBsf0diIq95M/IJ9yfxJz+9
EKo9aHHjkgYub2NZPf3/atsckhsLmFGv9BNsC6henuD0duK2ODL9lvmW+917wW0JOPDZvhYa
YZkeAxQ3i+roV73JIx0Bv0FvZ1y6kcqJnQ7qTn6uJ5mW9tOEaaF058jysVseL5bd+fhiv28A
kJhfhXOU21VOuh2UCe</vt:lpwstr>
  </property>
  <property fmtid="{D5CDD505-2E9C-101B-9397-08002B2CF9AE}" pid="4" name="_2015_ms_pID_7253431">
    <vt:lpwstr>MQNQq9btKDg9nxaETig0bCcF5fLh/D7P8gxIEQu3wsSZ9jFYPdUyLe
79A9RY/eUidDGm2aQP3wNTDwb75qTVVvVnTWZHDGz3i+SX4Yy60urO1zey1yA8DRkFy+y+6P
RHyf2p/4M7PphPg41VMF2zHMw2XExii6qqJWtrsDVbxQYUbocVY6hdzgyX9ONZW0X8sFFzQ2
T+qgALWIVGIl8a98bD9Sx6r7i/8apRxAC8PX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yFYskfzoBX8iHbEOYetKa2k=</vt:lpwstr>
  </property>
</Properties>
</file>